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Slab" panose="020F0502020204030204" pitchFamily="2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63df0da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63df0da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65ad524c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65ad524c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b65ad524c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b65ad524c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65ad524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65ad524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b3a34a1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b3a34a1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63df0da7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b63df0da7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63df0da7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63df0da7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63df0da7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b63df0da7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af5ccfc5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af5ccfc5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65ad524c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2717" y="674557"/>
            <a:ext cx="5963400" cy="337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3b65ad524c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g3b65ad524cb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65ad524c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b65ad524c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63df0da7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b63df0da7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6" name="Google Shape;56;p14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57" name="Google Shape;57;p14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7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8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9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20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23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5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spaciopublico.cl/areas-de-estud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rive.google.com/file/d/1PJyQB3f_1uEbYUTqK26kX-JFoC8SjU-Z/view?usp=shar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aciopublico.cl/quienes-somos/transparenci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0" y="-20525"/>
            <a:ext cx="9144000" cy="666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Perspectiva de Estrategia Comunicacional</a:t>
            </a:r>
            <a:endParaRPr sz="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2561375" y="950550"/>
            <a:ext cx="41469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u="sng">
                <a:solidFill>
                  <a:srgbClr val="E8A065"/>
                </a:solidFill>
                <a:latin typeface="Roboto"/>
                <a:ea typeface="Roboto"/>
                <a:cs typeface="Roboto"/>
                <a:sym typeface="Roboto"/>
              </a:rPr>
              <a:t>Fundación</a:t>
            </a:r>
            <a:r>
              <a:rPr lang="es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800" b="1" u="sng">
                <a:solidFill>
                  <a:srgbClr val="E8A065"/>
                </a:solidFill>
                <a:latin typeface="Roboto"/>
                <a:ea typeface="Roboto"/>
                <a:cs typeface="Roboto"/>
                <a:sym typeface="Roboto"/>
              </a:rPr>
              <a:t>Chile Con Todo</a:t>
            </a:r>
            <a:r>
              <a:rPr lang="es" sz="1800" b="1">
                <a:solidFill>
                  <a:srgbClr val="E8A06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s" sz="1800" b="1">
                <a:solidFill>
                  <a:srgbClr val="E8A065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b="1">
              <a:solidFill>
                <a:srgbClr val="E8A06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solidFill>
                <a:srgbClr val="E8A0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7"/>
          <p:cNvSpPr/>
          <p:nvPr/>
        </p:nvSpPr>
        <p:spPr>
          <a:xfrm>
            <a:off x="2771388" y="1423500"/>
            <a:ext cx="3726875" cy="3074300"/>
          </a:xfrm>
          <a:prstGeom prst="flowChartExtra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6643000" y="4168925"/>
            <a:ext cx="15372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u="sng">
                <a:solidFill>
                  <a:srgbClr val="E8A065"/>
                </a:solidFill>
                <a:latin typeface="Roboto"/>
                <a:ea typeface="Roboto"/>
                <a:cs typeface="Roboto"/>
                <a:sym typeface="Roboto"/>
              </a:rPr>
              <a:t>GL Strategic</a:t>
            </a:r>
            <a:endParaRPr sz="1800" b="1" u="sng">
              <a:solidFill>
                <a:srgbClr val="E8A0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913500" y="4168925"/>
            <a:ext cx="18579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E8A06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800" b="1" u="sng">
                <a:solidFill>
                  <a:srgbClr val="E8A065"/>
                </a:solidFill>
                <a:latin typeface="Roboto"/>
                <a:ea typeface="Roboto"/>
                <a:cs typeface="Roboto"/>
                <a:sym typeface="Roboto"/>
              </a:rPr>
              <a:t>Proyecto-País</a:t>
            </a:r>
            <a:r>
              <a:rPr lang="es" sz="1800" b="1">
                <a:solidFill>
                  <a:srgbClr val="E8A06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1" u="sng">
              <a:solidFill>
                <a:srgbClr val="E8A0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3785121" y="2259626"/>
            <a:ext cx="1692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Una estrategia</a:t>
            </a:r>
            <a:b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comunicacional</a:t>
            </a:r>
            <a:b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3788838" y="3087251"/>
            <a:ext cx="1692000" cy="134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s" sz="150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Integrar</a:t>
            </a:r>
            <a:endParaRPr sz="150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s" sz="150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Sintetizar</a:t>
            </a:r>
            <a:endParaRPr sz="150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s" sz="150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Explicar</a:t>
            </a:r>
            <a:endParaRPr sz="150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s" sz="150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Difundir</a:t>
            </a:r>
            <a:endParaRPr sz="150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s" sz="150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Posicionar</a:t>
            </a:r>
            <a:endParaRPr>
              <a:solidFill>
                <a:schemeClr val="dk2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6" title="Mapa Chile  FCC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230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00" y="949401"/>
            <a:ext cx="4571999" cy="41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/>
        </p:nvSpPr>
        <p:spPr>
          <a:xfrm>
            <a:off x="2133600" y="21900"/>
            <a:ext cx="7010400" cy="892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Conversatorio Online</a:t>
            </a:r>
            <a:endParaRPr sz="16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s" sz="36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Transformaciones</a:t>
            </a:r>
            <a:r>
              <a:rPr lang="es" sz="3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2050</a:t>
            </a:r>
            <a:endParaRPr sz="3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25" y="145900"/>
            <a:ext cx="7041676" cy="433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382374" y="4549225"/>
            <a:ext cx="866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Referencia de las primeras iniciativas de difusión y posicionamiento de #ChileConTodo en Canal-i (2014)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125" y="329000"/>
            <a:ext cx="3935750" cy="39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/>
        </p:nvSpPr>
        <p:spPr>
          <a:xfrm>
            <a:off x="2409375" y="4531575"/>
            <a:ext cx="48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a Comunicaciones  FCCT / GL Strategic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50" y="667600"/>
            <a:ext cx="8839204" cy="435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/>
        </p:nvSpPr>
        <p:spPr>
          <a:xfrm>
            <a:off x="779325" y="3974125"/>
            <a:ext cx="9459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0" y="-20525"/>
            <a:ext cx="9144000" cy="624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Referencia para benchmark Comunicacional</a:t>
            </a:r>
            <a:endParaRPr sz="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75" y="152400"/>
            <a:ext cx="626453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/>
        </p:nvSpPr>
        <p:spPr>
          <a:xfrm>
            <a:off x="6640700" y="152400"/>
            <a:ext cx="24150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</a:t>
            </a:r>
            <a:r>
              <a:rPr lang="es" sz="1300">
                <a:solidFill>
                  <a:schemeClr val="dk1"/>
                </a:solidFill>
              </a:rPr>
              <a:t>spacio Público </a:t>
            </a:r>
            <a:endParaRPr sz="13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1200">
                <a:solidFill>
                  <a:schemeClr val="accent6"/>
                </a:solidFill>
              </a:rPr>
            </a:br>
            <a:r>
              <a:rPr lang="es" sz="1200">
                <a:solidFill>
                  <a:schemeClr val="accent6"/>
                </a:solidFill>
              </a:rPr>
              <a:t>Un centro de estudios independiente que busca aportar en la construcción de una sociedad más justa, transparente y democrática, que permita un desarrollo económico, social y político que beneficie a todas las personas.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6669950" y="2492100"/>
            <a:ext cx="23565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Proyectos para mejorar el diseño e implementación de políticas públicas.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Promueven debates de calidad con distintos actores expertos, involucrando a la ciudadanía.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Influyen en autoridades y tomadores de decisión para marcar el rumbo y las prioridades de la agenda pública.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5" y="152400"/>
            <a:ext cx="631062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0"/>
          <p:cNvSpPr txBox="1"/>
          <p:nvPr/>
        </p:nvSpPr>
        <p:spPr>
          <a:xfrm>
            <a:off x="568175" y="4526700"/>
            <a:ext cx="7518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endParaRPr sz="8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6509000" y="152400"/>
            <a:ext cx="25725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6"/>
                </a:solidFill>
              </a:rPr>
              <a:t>Hace más de una década que la economía chilena muestra signos de estancamiento y el país dejó de tener una estrategia compartida.</a:t>
            </a:r>
            <a:endParaRPr sz="11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Aunque hoy existe un diagnóstico común sobre la importancia de volver a crecer, como país no hemos sido capaces de acordar una estrategia permanente y de largo plazo.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Para revertir este escenario, se convocó a 12 expertos de distintas sensibilidades políticas y miradas sobre crecimiento.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6"/>
                </a:solidFill>
              </a:rPr>
              <a:t>El objetivo es lograr una hoja de ruta común hacia el 2050, basada en una colaboración efectiva entre empresas, Estado y trabajadores. </a:t>
            </a:r>
            <a:endParaRPr sz="11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El documento presenta tres ejes de acción: i) más y mejor producción; </a:t>
            </a:r>
            <a:br>
              <a:rPr lang="es" sz="1100">
                <a:solidFill>
                  <a:schemeClr val="dk1"/>
                </a:solidFill>
              </a:rPr>
            </a:br>
            <a:r>
              <a:rPr lang="es" sz="1100">
                <a:solidFill>
                  <a:schemeClr val="dk1"/>
                </a:solidFill>
              </a:rPr>
              <a:t>ii) mejor gestión ambiental; </a:t>
            </a:r>
            <a:br>
              <a:rPr lang="es" sz="1100">
                <a:solidFill>
                  <a:schemeClr val="dk1"/>
                </a:solidFill>
              </a:rPr>
            </a:br>
            <a:r>
              <a:rPr lang="es" sz="1100">
                <a:solidFill>
                  <a:schemeClr val="dk1"/>
                </a:solidFill>
              </a:rPr>
              <a:t>y iii) más equidad, mejores empleos y mayor productividad. </a:t>
            </a:r>
            <a:br>
              <a:rPr lang="es" sz="1100">
                <a:solidFill>
                  <a:schemeClr val="dk1"/>
                </a:solidFill>
              </a:rPr>
            </a:br>
            <a:r>
              <a:rPr lang="es" sz="1100">
                <a:solidFill>
                  <a:schemeClr val="dk1"/>
                </a:solidFill>
              </a:rPr>
              <a:t>Además, contiene 12 medidas y 11 metas al 2050.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50" y="76200"/>
            <a:ext cx="3715399" cy="487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052" y="76200"/>
            <a:ext cx="3812347" cy="487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/>
        </p:nvSpPr>
        <p:spPr>
          <a:xfrm>
            <a:off x="125250" y="1321750"/>
            <a:ext cx="8893500" cy="22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Pulcritud y consistencia en el sitio web como vitrina pública oficial (imagen)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Actualización permanente para demostrar que hay un compromiso con la acción (impacto)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Despliegue de expertos con aportes sobre temas de la agenda pública (vinculación ciudadana)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Alta visibilidad en los medios de prensa, con columnas y entrevistas de diversos expertos (influyentes)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Contactos y alianzas con centros internacionales para financiamiento (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sostenibilidad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32"/>
          <p:cNvSpPr txBox="1"/>
          <p:nvPr/>
        </p:nvSpPr>
        <p:spPr>
          <a:xfrm>
            <a:off x="0" y="-20525"/>
            <a:ext cx="9144000" cy="624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Espacio Público: fortalezas comunicacionales</a:t>
            </a:r>
            <a:endParaRPr sz="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/>
        </p:nvSpPr>
        <p:spPr>
          <a:xfrm>
            <a:off x="22150" y="3129451"/>
            <a:ext cx="9144000" cy="2014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3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Para difundir  las visiones estratégicas-anticipatorias de expertos y consultores en más de 100 temas-país</a:t>
            </a:r>
            <a:br>
              <a:rPr lang="es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Grabado online en formato pantalla dividida con 4 participantes en la plataforma Google MEET</a:t>
            </a:r>
            <a:endParaRPr sz="15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Participan dos invitados desde distintas regiones de Chile y desde distintos países</a:t>
            </a:r>
            <a:br>
              <a:rPr lang="es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 una duración de 45 minutos, en tres bloques de 15 minutos.</a:t>
            </a:r>
            <a:br>
              <a:rPr lang="es" sz="13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" sz="1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0" y="1360999"/>
            <a:ext cx="9144000" cy="1768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F37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3" title="Canal-i Online - Portad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163" y="0"/>
            <a:ext cx="2473425" cy="13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3" title="Perfil MB 202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1535" y="0"/>
            <a:ext cx="1292465" cy="1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950325" y="1669711"/>
            <a:ext cx="7487100" cy="892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Propuesta: realizar un Conversatorio Online</a:t>
            </a:r>
            <a:br>
              <a:rPr lang="es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s" sz="36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Transformaciones</a:t>
            </a:r>
            <a:r>
              <a:rPr lang="es" sz="3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2050</a:t>
            </a:r>
            <a:endParaRPr sz="3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00"/>
            <a:ext cx="1074925" cy="137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33"/>
          <p:cNvCxnSpPr/>
          <p:nvPr/>
        </p:nvCxnSpPr>
        <p:spPr>
          <a:xfrm rot="10800000" flipH="1">
            <a:off x="16450" y="2850750"/>
            <a:ext cx="9155400" cy="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3"/>
          <p:cNvSpPr txBox="1"/>
          <p:nvPr/>
        </p:nvSpPr>
        <p:spPr>
          <a:xfrm>
            <a:off x="7789341" y="1014104"/>
            <a:ext cx="1495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Moderador</a:t>
            </a:r>
            <a:br>
              <a:rPr lang="es" sz="8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9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Mario Boada          </a:t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33"/>
          <p:cNvSpPr txBox="1"/>
          <p:nvPr/>
        </p:nvSpPr>
        <p:spPr>
          <a:xfrm>
            <a:off x="10750" y="1031000"/>
            <a:ext cx="10641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Editor</a:t>
            </a:r>
            <a:br>
              <a:rPr lang="es" sz="8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9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Gastón L’Huillier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4" title="Flyer Transformaciones 205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7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4" title="Canal-i Online - Portad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429000"/>
            <a:ext cx="1563474" cy="87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600" y="1447800"/>
            <a:ext cx="1175150" cy="14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5900" y="1447800"/>
            <a:ext cx="1246359" cy="14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0800" y="1447800"/>
            <a:ext cx="1143000" cy="149846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/>
        </p:nvSpPr>
        <p:spPr>
          <a:xfrm>
            <a:off x="6543675" y="2562225"/>
            <a:ext cx="10908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Invitado</a:t>
            </a:r>
            <a:br>
              <a:rPr lang="e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Guillermo Muñoz</a:t>
            </a:r>
            <a:r>
              <a:rPr lang="es"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0000" y="1447800"/>
            <a:ext cx="1045722" cy="14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 txBox="1"/>
          <p:nvPr/>
        </p:nvSpPr>
        <p:spPr>
          <a:xfrm>
            <a:off x="7806049" y="2568700"/>
            <a:ext cx="8250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Invitada</a:t>
            </a:r>
            <a:br>
              <a:rPr lang="e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Edith Wilson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3557400" y="832200"/>
            <a:ext cx="53199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Conversatorio online presentado por  Fundación Chile con Todo y  GL Strategic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7962900" y="4166680"/>
            <a:ext cx="990600" cy="387000"/>
          </a:xfrm>
          <a:prstGeom prst="rect">
            <a:avLst/>
          </a:prstGeom>
          <a:solidFill>
            <a:srgbClr val="002A3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Episodio 01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enero 2026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381000" y="4648200"/>
            <a:ext cx="16764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Versión completa disponible </a:t>
            </a:r>
            <a:br>
              <a:rPr lang="es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Canal-i en YouTube</a:t>
            </a:r>
            <a:endParaRPr sz="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/>
        </p:nvSpPr>
        <p:spPr>
          <a:xfrm>
            <a:off x="0" y="1323075"/>
            <a:ext cx="91440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37221"/>
                </a:solidFill>
                <a:latin typeface="Roboto"/>
                <a:ea typeface="Roboto"/>
                <a:cs typeface="Roboto"/>
                <a:sym typeface="Roboto"/>
              </a:rPr>
              <a:t>Estrategia comunicacional integrada, multiplataforma</a:t>
            </a:r>
            <a:br>
              <a:rPr lang="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s" sz="13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Instagram</a:t>
            </a:r>
            <a:r>
              <a:rPr lang="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la síntesis de un tema, con un título, una imagen, tres líneas con mensaje clave y link a la web FCCT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s" sz="13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Linkedin</a:t>
            </a:r>
            <a:r>
              <a:rPr lang="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el contenido editorial en formato de Columnas para promover capacidades de Consultoría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s" sz="13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YouTube: </a:t>
            </a:r>
            <a:r>
              <a:rPr lang="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los capítulos del Conversatorio disponibles en versión completa (Canal-i)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s" sz="13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Chile con Todo y GL Strategic:</a:t>
            </a:r>
            <a:r>
              <a:rPr lang="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los videos y documentos completos sobre cada temática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150" y="0"/>
            <a:ext cx="9144000" cy="892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s" sz="36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Transformaciones</a:t>
            </a:r>
            <a:r>
              <a:rPr lang="es" sz="3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2050</a:t>
            </a:r>
            <a:endParaRPr sz="3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Presentación en pantalla (16:9)</PresentationFormat>
  <Paragraphs>59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Roboto</vt:lpstr>
      <vt:lpstr>Roboto Slab</vt:lpstr>
      <vt:lpstr>Calibri</vt:lpstr>
      <vt:lpstr>Arial</vt:lpstr>
      <vt:lpstr>Simple Light</vt:lpstr>
      <vt:lpstr>Marina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Carlos Vergara T495</dc:creator>
  <cp:lastModifiedBy>Carlos Vergara del Rio</cp:lastModifiedBy>
  <cp:revision>1</cp:revision>
  <dcterms:modified xsi:type="dcterms:W3CDTF">2026-01-12T21:56:24Z</dcterms:modified>
</cp:coreProperties>
</file>